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293" y="-163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MIND TINT ΓΡΑΦΙΚΕΣ ΤΕΧΝΕΣ ΕΚΔΟΣΕΙΣ ΑΝΩΝΥΜΗ ΕΤΑΙΡΕΙΑ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199.000€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99.500€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195</Words>
  <Application>Microsoft Office PowerPoint</Application>
  <PresentationFormat>Προσαρμογή</PresentationFormat>
  <Paragraphs>17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Giorgos Kementsetsidis</cp:lastModifiedBy>
  <cp:revision>43</cp:revision>
  <dcterms:created xsi:type="dcterms:W3CDTF">2018-02-13T12:16:57Z</dcterms:created>
  <dcterms:modified xsi:type="dcterms:W3CDTF">2021-03-16T13:02:42Z</dcterms:modified>
</cp:coreProperties>
</file>